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14" r:id="rId2"/>
    <p:sldId id="558" r:id="rId3"/>
    <p:sldId id="574" r:id="rId4"/>
    <p:sldId id="571" r:id="rId5"/>
    <p:sldId id="572" r:id="rId6"/>
    <p:sldId id="573" r:id="rId7"/>
    <p:sldId id="570" r:id="rId8"/>
    <p:sldId id="577" r:id="rId9"/>
    <p:sldId id="580" r:id="rId10"/>
    <p:sldId id="261" r:id="rId11"/>
    <p:sldId id="272" r:id="rId12"/>
    <p:sldId id="293" r:id="rId13"/>
    <p:sldId id="291" r:id="rId14"/>
    <p:sldId id="292" r:id="rId15"/>
    <p:sldId id="290" r:id="rId16"/>
    <p:sldId id="288" r:id="rId17"/>
    <p:sldId id="289" r:id="rId18"/>
    <p:sldId id="273" r:id="rId19"/>
    <p:sldId id="296" r:id="rId20"/>
    <p:sldId id="297" r:id="rId21"/>
    <p:sldId id="298" r:id="rId22"/>
    <p:sldId id="300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94" r:id="rId32"/>
    <p:sldId id="287" r:id="rId33"/>
    <p:sldId id="280" r:id="rId34"/>
    <p:sldId id="282" r:id="rId35"/>
    <p:sldId id="58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1D87A-F403-4635-B22E-769802357929}" v="23" dt="2019-05-22T11:22:53.10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80395" autoAdjust="0"/>
  </p:normalViewPr>
  <p:slideViewPr>
    <p:cSldViewPr>
      <p:cViewPr varScale="1">
        <p:scale>
          <a:sx n="65" d="100"/>
          <a:sy n="65" d="100"/>
        </p:scale>
        <p:origin x="638" y="24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52E1430-5B0D-4087-A089-D2B7BB804FFA}"/>
    <pc:docChg chg="undo custSel addSld delSld modSld sldOrd">
      <pc:chgData name="Rob Sewell" userId="c802df42025d5e1f" providerId="LiveId" clId="{052E1430-5B0D-4087-A089-D2B7BB804FFA}" dt="2019-05-21T06:43:52.175" v="60" actId="2696"/>
      <pc:docMkLst>
        <pc:docMk/>
      </pc:docMkLst>
      <pc:sldChg chg="del">
        <pc:chgData name="Rob Sewell" userId="c802df42025d5e1f" providerId="LiveId" clId="{052E1430-5B0D-4087-A089-D2B7BB804FFA}" dt="2019-05-21T06:37:36.037" v="31" actId="2696"/>
        <pc:sldMkLst>
          <pc:docMk/>
          <pc:sldMk cId="1137933978" sldId="258"/>
        </pc:sldMkLst>
      </pc:sldChg>
      <pc:sldChg chg="del">
        <pc:chgData name="Rob Sewell" userId="c802df42025d5e1f" providerId="LiveId" clId="{052E1430-5B0D-4087-A089-D2B7BB804FFA}" dt="2019-05-21T06:37:38.685" v="32" actId="2696"/>
        <pc:sldMkLst>
          <pc:docMk/>
          <pc:sldMk cId="3093329134" sldId="259"/>
        </pc:sldMkLst>
      </pc:sldChg>
      <pc:sldChg chg="del">
        <pc:chgData name="Rob Sewell" userId="c802df42025d5e1f" providerId="LiveId" clId="{052E1430-5B0D-4087-A089-D2B7BB804FFA}" dt="2019-05-21T06:37:41.341" v="33" actId="2696"/>
        <pc:sldMkLst>
          <pc:docMk/>
          <pc:sldMk cId="3841788104" sldId="260"/>
        </pc:sldMkLst>
      </pc:sldChg>
      <pc:sldChg chg="modAnim">
        <pc:chgData name="Rob Sewell" userId="c802df42025d5e1f" providerId="LiveId" clId="{052E1430-5B0D-4087-A089-D2B7BB804FFA}" dt="2019-05-21T06:43:13.966" v="53"/>
        <pc:sldMkLst>
          <pc:docMk/>
          <pc:sldMk cId="2215894925" sldId="261"/>
        </pc:sldMkLst>
      </pc:sldChg>
      <pc:sldChg chg="del">
        <pc:chgData name="Rob Sewell" userId="c802df42025d5e1f" providerId="LiveId" clId="{052E1430-5B0D-4087-A089-D2B7BB804FFA}" dt="2019-05-21T06:34:18.066" v="28" actId="2696"/>
        <pc:sldMkLst>
          <pc:docMk/>
          <pc:sldMk cId="2890044983" sldId="270"/>
        </pc:sldMkLst>
      </pc:sldChg>
      <pc:sldChg chg="modSp del">
        <pc:chgData name="Rob Sewell" userId="c802df42025d5e1f" providerId="LiveId" clId="{052E1430-5B0D-4087-A089-D2B7BB804FFA}" dt="2019-05-21T06:43:47.321" v="58" actId="2696"/>
        <pc:sldMkLst>
          <pc:docMk/>
          <pc:sldMk cId="505776925" sldId="285"/>
        </pc:sldMkLst>
        <pc:spChg chg="mod">
          <ac:chgData name="Rob Sewell" userId="c802df42025d5e1f" providerId="LiveId" clId="{052E1430-5B0D-4087-A089-D2B7BB804FFA}" dt="2019-05-21T06:34:25.318" v="30" actId="20577"/>
          <ac:spMkLst>
            <pc:docMk/>
            <pc:sldMk cId="505776925" sldId="285"/>
            <ac:spMk id="3" creationId="{00000000-0000-0000-0000-000000000000}"/>
          </ac:spMkLst>
        </pc:spChg>
      </pc:sldChg>
      <pc:sldChg chg="del">
        <pc:chgData name="Rob Sewell" userId="c802df42025d5e1f" providerId="LiveId" clId="{052E1430-5B0D-4087-A089-D2B7BB804FFA}" dt="2019-05-21T06:43:52.175" v="60" actId="2696"/>
        <pc:sldMkLst>
          <pc:docMk/>
          <pc:sldMk cId="3807496300" sldId="310"/>
        </pc:sldMkLst>
      </pc:sldChg>
      <pc:sldChg chg="del">
        <pc:chgData name="Rob Sewell" userId="c802df42025d5e1f" providerId="LiveId" clId="{052E1430-5B0D-4087-A089-D2B7BB804FFA}" dt="2019-05-21T06:43:30.158" v="54" actId="2696"/>
        <pc:sldMkLst>
          <pc:docMk/>
          <pc:sldMk cId="2840970568" sldId="311"/>
        </pc:sldMkLst>
      </pc:sldChg>
      <pc:sldChg chg="add del">
        <pc:chgData name="Rob Sewell" userId="c802df42025d5e1f" providerId="LiveId" clId="{052E1430-5B0D-4087-A089-D2B7BB804FFA}" dt="2019-05-21T06:43:44.390" v="57" actId="2696"/>
        <pc:sldMkLst>
          <pc:docMk/>
          <pc:sldMk cId="4002928083" sldId="312"/>
        </pc:sldMkLst>
      </pc:sldChg>
      <pc:sldChg chg="del">
        <pc:chgData name="Rob Sewell" userId="c802df42025d5e1f" providerId="LiveId" clId="{052E1430-5B0D-4087-A089-D2B7BB804FFA}" dt="2019-05-21T06:43:50.097" v="59" actId="2696"/>
        <pc:sldMkLst>
          <pc:docMk/>
          <pc:sldMk cId="1341741323" sldId="313"/>
        </pc:sldMkLst>
      </pc:sldChg>
      <pc:sldChg chg="addSp delSp modSp add ord setBg">
        <pc:chgData name="Rob Sewell" userId="c802df42025d5e1f" providerId="LiveId" clId="{052E1430-5B0D-4087-A089-D2B7BB804FFA}" dt="2019-05-21T06:34:02.628" v="27" actId="1076"/>
        <pc:sldMkLst>
          <pc:docMk/>
          <pc:sldMk cId="3566158888" sldId="314"/>
        </pc:sldMkLst>
        <pc:spChg chg="del">
          <ac:chgData name="Rob Sewell" userId="c802df42025d5e1f" providerId="LiveId" clId="{052E1430-5B0D-4087-A089-D2B7BB804FFA}" dt="2019-05-21T06:29:48.880" v="4" actId="478"/>
          <ac:spMkLst>
            <pc:docMk/>
            <pc:sldMk cId="3566158888" sldId="314"/>
            <ac:spMk id="2" creationId="{635574DB-012B-474B-A167-A1BAF5F35E28}"/>
          </ac:spMkLst>
        </pc:spChg>
        <pc:spChg chg="del">
          <ac:chgData name="Rob Sewell" userId="c802df42025d5e1f" providerId="LiveId" clId="{052E1430-5B0D-4087-A089-D2B7BB804FFA}" dt="2019-05-21T06:29:52.778" v="6" actId="478"/>
          <ac:spMkLst>
            <pc:docMk/>
            <pc:sldMk cId="3566158888" sldId="314"/>
            <ac:spMk id="3" creationId="{D67868ED-2F59-4D69-A283-9A0FEF70B906}"/>
          </ac:spMkLst>
        </pc:spChg>
        <pc:spChg chg="del">
          <ac:chgData name="Rob Sewell" userId="c802df42025d5e1f" providerId="LiveId" clId="{052E1430-5B0D-4087-A089-D2B7BB804FFA}" dt="2019-05-21T06:29:50.217" v="5" actId="478"/>
          <ac:spMkLst>
            <pc:docMk/>
            <pc:sldMk cId="3566158888" sldId="314"/>
            <ac:spMk id="4" creationId="{2F671AFD-AA3F-4C93-BB87-74B8EB7F529F}"/>
          </ac:spMkLst>
        </pc:spChg>
        <pc:spChg chg="add mod">
          <ac:chgData name="Rob Sewell" userId="c802df42025d5e1f" providerId="LiveId" clId="{052E1430-5B0D-4087-A089-D2B7BB804FFA}" dt="2019-05-21T06:31:00.516" v="9" actId="1076"/>
          <ac:spMkLst>
            <pc:docMk/>
            <pc:sldMk cId="3566158888" sldId="314"/>
            <ac:spMk id="5" creationId="{DE866A02-480F-446D-AE33-30C7E7B994A1}"/>
          </ac:spMkLst>
        </pc:spChg>
        <pc:spChg chg="add mod">
          <ac:chgData name="Rob Sewell" userId="c802df42025d5e1f" providerId="LiveId" clId="{052E1430-5B0D-4087-A089-D2B7BB804FFA}" dt="2019-05-21T06:34:02.628" v="27" actId="1076"/>
          <ac:spMkLst>
            <pc:docMk/>
            <pc:sldMk cId="3566158888" sldId="314"/>
            <ac:spMk id="12" creationId="{5371A865-050E-47EB-9001-4D12F73969E9}"/>
          </ac:spMkLst>
        </pc:spChg>
        <pc:picChg chg="add">
          <ac:chgData name="Rob Sewell" userId="c802df42025d5e1f" providerId="LiveId" clId="{052E1430-5B0D-4087-A089-D2B7BB804FFA}" dt="2019-05-21T06:31:05.300" v="10"/>
          <ac:picMkLst>
            <pc:docMk/>
            <pc:sldMk cId="3566158888" sldId="314"/>
            <ac:picMk id="6" creationId="{A2F746FD-0AD1-4F96-86B7-93D6D8396A67}"/>
          </ac:picMkLst>
        </pc:picChg>
        <pc:picChg chg="add mod">
          <ac:chgData name="Rob Sewell" userId="c802df42025d5e1f" providerId="LiveId" clId="{052E1430-5B0D-4087-A089-D2B7BB804FFA}" dt="2019-05-21T06:31:13.872" v="12" actId="1076"/>
          <ac:picMkLst>
            <pc:docMk/>
            <pc:sldMk cId="3566158888" sldId="314"/>
            <ac:picMk id="7" creationId="{5F12F537-19B9-45BD-834B-8526178F2B3A}"/>
          </ac:picMkLst>
        </pc:picChg>
        <pc:picChg chg="add mod">
          <ac:chgData name="Rob Sewell" userId="c802df42025d5e1f" providerId="LiveId" clId="{052E1430-5B0D-4087-A089-D2B7BB804FFA}" dt="2019-05-21T06:33:50.560" v="25" actId="1076"/>
          <ac:picMkLst>
            <pc:docMk/>
            <pc:sldMk cId="3566158888" sldId="314"/>
            <ac:picMk id="9" creationId="{76340757-2279-4651-A2F3-F17225EDF16A}"/>
          </ac:picMkLst>
        </pc:picChg>
        <pc:picChg chg="add mod">
          <ac:chgData name="Rob Sewell" userId="c802df42025d5e1f" providerId="LiveId" clId="{052E1430-5B0D-4087-A089-D2B7BB804FFA}" dt="2019-05-21T06:32:44.283" v="21" actId="1076"/>
          <ac:picMkLst>
            <pc:docMk/>
            <pc:sldMk cId="3566158888" sldId="314"/>
            <ac:picMk id="11" creationId="{3967AD37-FAC8-4F22-9EB8-415EAD49E1A8}"/>
          </ac:picMkLst>
        </pc:picChg>
      </pc:sldChg>
      <pc:sldChg chg="del">
        <pc:chgData name="Rob Sewell" userId="c802df42025d5e1f" providerId="LiveId" clId="{052E1430-5B0D-4087-A089-D2B7BB804FFA}" dt="2019-05-21T06:39:07.937" v="52" actId="2696"/>
        <pc:sldMkLst>
          <pc:docMk/>
          <pc:sldMk cId="1379869962" sldId="576"/>
        </pc:sldMkLst>
      </pc:sldChg>
      <pc:sldChg chg="modSp">
        <pc:chgData name="Rob Sewell" userId="c802df42025d5e1f" providerId="LiveId" clId="{052E1430-5B0D-4087-A089-D2B7BB804FFA}" dt="2019-05-21T06:38:56.002" v="51" actId="1076"/>
        <pc:sldMkLst>
          <pc:docMk/>
          <pc:sldMk cId="810525286" sldId="577"/>
        </pc:sldMkLst>
        <pc:picChg chg="mod">
          <ac:chgData name="Rob Sewell" userId="c802df42025d5e1f" providerId="LiveId" clId="{052E1430-5B0D-4087-A089-D2B7BB804FFA}" dt="2019-05-21T06:38:56.002" v="51" actId="1076"/>
          <ac:picMkLst>
            <pc:docMk/>
            <pc:sldMk cId="810525286" sldId="577"/>
            <ac:picMk id="3" creationId="{0DC3E908-2F67-4667-A895-A1CAD10C56A2}"/>
          </ac:picMkLst>
        </pc:picChg>
      </pc:sldChg>
      <pc:sldChg chg="modSp">
        <pc:chgData name="Rob Sewell" userId="c802df42025d5e1f" providerId="LiveId" clId="{052E1430-5B0D-4087-A089-D2B7BB804FFA}" dt="2019-05-21T06:38:48.373" v="50" actId="14100"/>
        <pc:sldMkLst>
          <pc:docMk/>
          <pc:sldMk cId="395301836" sldId="580"/>
        </pc:sldMkLst>
        <pc:spChg chg="mod">
          <ac:chgData name="Rob Sewell" userId="c802df42025d5e1f" providerId="LiveId" clId="{052E1430-5B0D-4087-A089-D2B7BB804FFA}" dt="2019-05-21T06:38:48.373" v="50" actId="14100"/>
          <ac:spMkLst>
            <pc:docMk/>
            <pc:sldMk cId="395301836" sldId="580"/>
            <ac:spMk id="4" creationId="{469493AD-DF5A-4F18-8B8F-BBEA448D39EB}"/>
          </ac:spMkLst>
        </pc:spChg>
      </pc:sldChg>
    </pc:docChg>
  </pc:docChgLst>
  <pc:docChgLst>
    <pc:chgData name="Rob Sewell" userId="c802df42025d5e1f" providerId="LiveId" clId="{A771D87A-F403-4635-B22E-769802357929}"/>
    <pc:docChg chg="custSel addSld delSld modSld sldOrd">
      <pc:chgData name="Rob Sewell" userId="c802df42025d5e1f" providerId="LiveId" clId="{A771D87A-F403-4635-B22E-769802357929}" dt="2019-05-22T11:22:53.105" v="73"/>
      <pc:docMkLst>
        <pc:docMk/>
      </pc:docMkLst>
      <pc:sldChg chg="del">
        <pc:chgData name="Rob Sewell" userId="c802df42025d5e1f" providerId="LiveId" clId="{A771D87A-F403-4635-B22E-769802357929}" dt="2019-05-22T10:10:52.199" v="71" actId="2696"/>
        <pc:sldMkLst>
          <pc:docMk/>
          <pc:sldMk cId="3474579323" sldId="283"/>
        </pc:sldMkLst>
      </pc:sldChg>
      <pc:sldChg chg="addSp modSp">
        <pc:chgData name="Rob Sewell" userId="c802df42025d5e1f" providerId="LiveId" clId="{A771D87A-F403-4635-B22E-769802357929}" dt="2019-05-22T10:03:35.059" v="15" actId="1076"/>
        <pc:sldMkLst>
          <pc:docMk/>
          <pc:sldMk cId="2179907628" sldId="288"/>
        </pc:sldMkLst>
        <pc:spChg chg="mod">
          <ac:chgData name="Rob Sewell" userId="c802df42025d5e1f" providerId="LiveId" clId="{A771D87A-F403-4635-B22E-769802357929}" dt="2019-05-22T10:03:28.960" v="14" actId="255"/>
          <ac:spMkLst>
            <pc:docMk/>
            <pc:sldMk cId="2179907628" sldId="288"/>
            <ac:spMk id="3" creationId="{409DA359-F6FA-4005-AB5F-2A823243FB29}"/>
          </ac:spMkLst>
        </pc:spChg>
        <pc:spChg chg="add mod">
          <ac:chgData name="Rob Sewell" userId="c802df42025d5e1f" providerId="LiveId" clId="{A771D87A-F403-4635-B22E-769802357929}" dt="2019-05-22T10:03:35.059" v="15" actId="1076"/>
          <ac:spMkLst>
            <pc:docMk/>
            <pc:sldMk cId="2179907628" sldId="288"/>
            <ac:spMk id="4" creationId="{8B684742-72DB-4F4A-BCAC-5D628A096B85}"/>
          </ac:spMkLst>
        </pc:spChg>
      </pc:sldChg>
      <pc:sldChg chg="modSp">
        <pc:chgData name="Rob Sewell" userId="c802df42025d5e1f" providerId="LiveId" clId="{A771D87A-F403-4635-B22E-769802357929}" dt="2019-05-22T10:01:41.639" v="1" actId="1076"/>
        <pc:sldMkLst>
          <pc:docMk/>
          <pc:sldMk cId="531913293" sldId="289"/>
        </pc:sldMkLst>
        <pc:spChg chg="mod">
          <ac:chgData name="Rob Sewell" userId="c802df42025d5e1f" providerId="LiveId" clId="{A771D87A-F403-4635-B22E-769802357929}" dt="2019-05-22T10:01:41.639" v="1" actId="1076"/>
          <ac:spMkLst>
            <pc:docMk/>
            <pc:sldMk cId="531913293" sldId="289"/>
            <ac:spMk id="3" creationId="{409DA359-F6FA-4005-AB5F-2A823243FB29}"/>
          </ac:spMkLst>
        </pc:spChg>
      </pc:sldChg>
      <pc:sldChg chg="addSp modSp">
        <pc:chgData name="Rob Sewell" userId="c802df42025d5e1f" providerId="LiveId" clId="{A771D87A-F403-4635-B22E-769802357929}" dt="2019-05-22T10:04:50.946" v="26" actId="1076"/>
        <pc:sldMkLst>
          <pc:docMk/>
          <pc:sldMk cId="1106095294" sldId="290"/>
        </pc:sldMkLst>
        <pc:spChg chg="mod">
          <ac:chgData name="Rob Sewell" userId="c802df42025d5e1f" providerId="LiveId" clId="{A771D87A-F403-4635-B22E-769802357929}" dt="2019-05-22T10:04:26.762" v="22" actId="255"/>
          <ac:spMkLst>
            <pc:docMk/>
            <pc:sldMk cId="1106095294" sldId="290"/>
            <ac:spMk id="3" creationId="{409DA359-F6FA-4005-AB5F-2A823243FB29}"/>
          </ac:spMkLst>
        </pc:spChg>
        <pc:spChg chg="add mod">
          <ac:chgData name="Rob Sewell" userId="c802df42025d5e1f" providerId="LiveId" clId="{A771D87A-F403-4635-B22E-769802357929}" dt="2019-05-22T10:04:50.946" v="26" actId="1076"/>
          <ac:spMkLst>
            <pc:docMk/>
            <pc:sldMk cId="1106095294" sldId="290"/>
            <ac:spMk id="4" creationId="{8EEF9EEB-9A33-4072-89D6-0660A7F8946C}"/>
          </ac:spMkLst>
        </pc:spChg>
      </pc:sldChg>
      <pc:sldChg chg="addSp modAnim">
        <pc:chgData name="Rob Sewell" userId="c802df42025d5e1f" providerId="LiveId" clId="{A771D87A-F403-4635-B22E-769802357929}" dt="2019-05-22T11:22:53.105" v="73"/>
        <pc:sldMkLst>
          <pc:docMk/>
          <pc:sldMk cId="322559790" sldId="571"/>
        </pc:sldMkLst>
        <pc:picChg chg="add">
          <ac:chgData name="Rob Sewell" userId="c802df42025d5e1f" providerId="LiveId" clId="{A771D87A-F403-4635-B22E-769802357929}" dt="2019-05-22T11:22:29.198" v="72"/>
          <ac:picMkLst>
            <pc:docMk/>
            <pc:sldMk cId="322559790" sldId="571"/>
            <ac:picMk id="3" creationId="{93D640A1-147A-4E74-8EEA-19F722D4530F}"/>
          </ac:picMkLst>
        </pc:picChg>
      </pc:sldChg>
      <pc:sldChg chg="addSp delSp modSp add ord modAnim">
        <pc:chgData name="Rob Sewell" userId="c802df42025d5e1f" providerId="LiveId" clId="{A771D87A-F403-4635-B22E-769802357929}" dt="2019-05-22T10:10:46.727" v="70" actId="1076"/>
        <pc:sldMkLst>
          <pc:docMk/>
          <pc:sldMk cId="2751005161" sldId="581"/>
        </pc:sldMkLst>
        <pc:spChg chg="del">
          <ac:chgData name="Rob Sewell" userId="c802df42025d5e1f" providerId="LiveId" clId="{A771D87A-F403-4635-B22E-769802357929}" dt="2019-05-22T10:06:25.211" v="29" actId="478"/>
          <ac:spMkLst>
            <pc:docMk/>
            <pc:sldMk cId="2751005161" sldId="581"/>
            <ac:spMk id="5" creationId="{DE866A02-480F-446D-AE33-30C7E7B994A1}"/>
          </ac:spMkLst>
        </pc:spChg>
        <pc:spChg chg="add">
          <ac:chgData name="Rob Sewell" userId="c802df42025d5e1f" providerId="LiveId" clId="{A771D87A-F403-4635-B22E-769802357929}" dt="2019-05-22T10:06:38.716" v="31"/>
          <ac:spMkLst>
            <pc:docMk/>
            <pc:sldMk cId="2751005161" sldId="581"/>
            <ac:spMk id="8" creationId="{9C4872CF-1D47-470C-B241-F4CE27DE45F3}"/>
          </ac:spMkLst>
        </pc:spChg>
        <pc:spChg chg="mod">
          <ac:chgData name="Rob Sewell" userId="c802df42025d5e1f" providerId="LiveId" clId="{A771D87A-F403-4635-B22E-769802357929}" dt="2019-05-22T10:10:39.903" v="69" actId="1076"/>
          <ac:spMkLst>
            <pc:docMk/>
            <pc:sldMk cId="2751005161" sldId="581"/>
            <ac:spMk id="12" creationId="{5371A865-050E-47EB-9001-4D12F73969E9}"/>
          </ac:spMkLst>
        </pc:spChg>
        <pc:picChg chg="add mod">
          <ac:chgData name="Rob Sewell" userId="c802df42025d5e1f" providerId="LiveId" clId="{A771D87A-F403-4635-B22E-769802357929}" dt="2019-05-22T10:10:46.727" v="70" actId="1076"/>
          <ac:picMkLst>
            <pc:docMk/>
            <pc:sldMk cId="2751005161" sldId="581"/>
            <ac:picMk id="10" creationId="{16A30FC1-EA09-4639-930C-22A447D63E01}"/>
          </ac:picMkLst>
        </pc:picChg>
        <pc:picChg chg="mod">
          <ac:chgData name="Rob Sewell" userId="c802df42025d5e1f" providerId="LiveId" clId="{A771D87A-F403-4635-B22E-769802357929}" dt="2019-05-22T10:07:34.909" v="53" actId="1076"/>
          <ac:picMkLst>
            <pc:docMk/>
            <pc:sldMk cId="2751005161" sldId="581"/>
            <ac:picMk id="11" creationId="{3967AD37-FAC8-4F22-9EB8-415EAD49E1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ynd.com/blog/five-factor-testin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53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71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041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21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580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92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40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95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PowerShell Gallery is not for testing!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/>
              <a:t>Good tests can…</a:t>
            </a:r>
          </a:p>
          <a:p>
            <a:pPr marL="0" indent="0">
              <a:buNone/>
            </a:pPr>
            <a:endParaRPr lang="en-GB" sz="800" dirty="0"/>
          </a:p>
          <a:p>
            <a:r>
              <a:rPr lang="en-GB" sz="1200" dirty="0"/>
              <a:t>Verify the code is working correctly</a:t>
            </a:r>
          </a:p>
          <a:p>
            <a:r>
              <a:rPr lang="en-GB" sz="1200" dirty="0"/>
              <a:t>Prevent future regressions</a:t>
            </a:r>
          </a:p>
          <a:p>
            <a:r>
              <a:rPr lang="en-GB" sz="1200" dirty="0"/>
              <a:t>Document the code’s behaviour</a:t>
            </a:r>
          </a:p>
          <a:p>
            <a:r>
              <a:rPr lang="en-GB" sz="1200" dirty="0"/>
              <a:t>Provide design guidance</a:t>
            </a:r>
          </a:p>
          <a:p>
            <a:r>
              <a:rPr lang="en-GB" sz="1200" dirty="0"/>
              <a:t>Support refactoring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https://www.devmynd.com/blog/five-factor-testing/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6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96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15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05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95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55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24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187" y="1412777"/>
            <a:ext cx="10360501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019" y="6093297"/>
            <a:ext cx="615525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7" y="2781300"/>
            <a:ext cx="10360501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2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273" y="1916832"/>
            <a:ext cx="11518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88825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2629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5/22/2019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ershellgallery.com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?s=plas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>
            <a:extLst>
              <a:ext uri="{FF2B5EF4-FFF2-40B4-BE49-F238E27FC236}">
                <a16:creationId xmlns:a16="http://schemas.microsoft.com/office/drawing/2014/main" id="{DE866A02-480F-446D-AE33-30C7E7B994A1}"/>
              </a:ext>
            </a:extLst>
          </p:cNvPr>
          <p:cNvSpPr txBox="1">
            <a:spLocks/>
          </p:cNvSpPr>
          <p:nvPr/>
        </p:nvSpPr>
        <p:spPr>
          <a:xfrm>
            <a:off x="1956184" y="1772816"/>
            <a:ext cx="8276456" cy="935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7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Continuous Delivery For Modules to the PowerShell Gallery</a:t>
            </a:r>
          </a:p>
          <a:p>
            <a:endParaRPr lang="de-DE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46FD-0AD1-4F96-86B7-93D6D8396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2F537-19B9-45BD-834B-8526178F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92" y="416385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76340757-2279-4651-A2F3-F17225EDF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7" y="5191451"/>
            <a:ext cx="12188825" cy="165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7AD37-FAC8-4F22-9EB8-415EAD49E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188640"/>
            <a:ext cx="2582634" cy="2160240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371A865-050E-47EB-9001-4D12F7396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364" y="4895271"/>
            <a:ext cx="3611217" cy="564083"/>
          </a:xfrm>
        </p:spPr>
        <p:txBody>
          <a:bodyPr>
            <a:normAutofit fontScale="85000" lnSpcReduction="20000"/>
          </a:bodyPr>
          <a:lstStyle/>
          <a:p>
            <a:r>
              <a:rPr lang="de-DE" sz="24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dirty="0">
                <a:latin typeface="AppleStorm" panose="02000603000000000000" pitchFamily="50" charset="0"/>
              </a:rPr>
              <a:t>beard.com</a:t>
            </a:r>
          </a:p>
        </p:txBody>
      </p:sp>
    </p:spTree>
    <p:extLst>
      <p:ext uri="{BB962C8B-B14F-4D97-AF65-F5344CB8AC3E}">
        <p14:creationId xmlns:p14="http://schemas.microsoft.com/office/powerpoint/2010/main" val="356615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76672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8000" b="1" i="1" dirty="0">
                <a:latin typeface="AppleStorm" panose="02000603000000000000" pitchFamily="50" charset="0"/>
              </a:rPr>
              <a:t>TODAY’s TO DO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3529" y="1793534"/>
            <a:ext cx="11665296" cy="383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5400" b="1" i="1" dirty="0">
                <a:latin typeface="AppleStorm" panose="02000603000000000000" pitchFamily="50" charset="0"/>
              </a:rPr>
              <a:t> GET UP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5400" b="1" i="1" dirty="0">
                <a:latin typeface="AppleStorm" panose="02000603000000000000" pitchFamily="50" charset="0"/>
              </a:rPr>
              <a:t> Drink Coffee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GB" sz="5400" b="1" i="1" dirty="0">
                <a:latin typeface="AppleStorm" panose="02000603000000000000" pitchFamily="50" charset="0"/>
              </a:rPr>
              <a:t> Create Continuous Delivery Process for Delivering Modules to the PowerShell Gallery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23AD3-AB60-460A-99BA-479BAABAAA41}"/>
              </a:ext>
            </a:extLst>
          </p:cNvPr>
          <p:cNvSpPr/>
          <p:nvPr/>
        </p:nvSpPr>
        <p:spPr>
          <a:xfrm>
            <a:off x="2926060" y="2492896"/>
            <a:ext cx="4895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i="1" dirty="0">
                <a:highlight>
                  <a:srgbClr val="000000"/>
                </a:highlight>
                <a:latin typeface="AppleStorm" panose="02000603000000000000" pitchFamily="50" charset="0"/>
              </a:rPr>
              <a:t>Appropriate Liquid</a:t>
            </a:r>
            <a:endParaRPr lang="en-GB" sz="48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144000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What do we need?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405780" y="1388441"/>
            <a:ext cx="11161240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Plaster – Install-Module Plaster</a:t>
            </a:r>
            <a:b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Pester – Install-Module Pester 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ECC65-79FA-4DA4-87E6-E57826E2210B}"/>
              </a:ext>
            </a:extLst>
          </p:cNvPr>
          <p:cNvSpPr/>
          <p:nvPr/>
        </p:nvSpPr>
        <p:spPr>
          <a:xfrm>
            <a:off x="1018911" y="3924969"/>
            <a:ext cx="10548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(Need to take ownership and remove existing Pester folder first)</a:t>
            </a:r>
          </a:p>
          <a:p>
            <a:endParaRPr lang="en-GB" sz="24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r>
              <a:rPr lang="en-GB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Or use -</a:t>
            </a:r>
            <a:r>
              <a:rPr lang="en-GB" sz="24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SkipPublisherCheck</a:t>
            </a:r>
            <a:endParaRPr lang="en-GB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144000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What do we need?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3932" y="5733256"/>
            <a:ext cx="87479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We won‘t have time for much detail!!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405780" y="1388441"/>
            <a:ext cx="11161240" cy="436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Plaster – Install-Module Plaster</a:t>
            </a:r>
            <a:b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Pester – Install-Module Pester 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GitHub Account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Azure DevOps account</a:t>
            </a:r>
          </a:p>
        </p:txBody>
      </p:sp>
    </p:spTree>
    <p:extLst>
      <p:ext uri="{BB962C8B-B14F-4D97-AF65-F5344CB8AC3E}">
        <p14:creationId xmlns:p14="http://schemas.microsoft.com/office/powerpoint/2010/main" val="379797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10255152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Why PowerShell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405780" y="1700808"/>
            <a:ext cx="11623304" cy="383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Ps1 scripts EVERYWHERE!!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5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Use functionality in other scripts</a:t>
            </a:r>
            <a:endParaRPr lang="en-GB" sz="5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Share them internally or externally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5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Modularity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Only export functions user needs</a:t>
            </a:r>
          </a:p>
        </p:txBody>
      </p:sp>
    </p:spTree>
    <p:extLst>
      <p:ext uri="{BB962C8B-B14F-4D97-AF65-F5344CB8AC3E}">
        <p14:creationId xmlns:p14="http://schemas.microsoft.com/office/powerpoint/2010/main" val="38166480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895112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Why PowerShell Gallery?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F8A6-DD68-434C-AC7E-077A0450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50" y="1268760"/>
            <a:ext cx="5849531" cy="5184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9159EE-71CE-49CD-BC9B-FE0AA1A2BC0A}"/>
              </a:ext>
            </a:extLst>
          </p:cNvPr>
          <p:cNvSpPr/>
          <p:nvPr/>
        </p:nvSpPr>
        <p:spPr>
          <a:xfrm>
            <a:off x="8902724" y="3212976"/>
            <a:ext cx="31213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i="1" dirty="0">
                <a:latin typeface="AppleStorm" panose="02000603000000000000" pitchFamily="50" charset="0"/>
              </a:rPr>
              <a:t>#</a:t>
            </a:r>
            <a:r>
              <a:rPr lang="en-GB" sz="5400" b="1" i="1" dirty="0" err="1">
                <a:latin typeface="AppleStorm" panose="02000603000000000000" pitchFamily="50" charset="0"/>
              </a:rPr>
              <a:t>SadJoey</a:t>
            </a:r>
            <a:endParaRPr lang="en-GB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0B33F-4CC0-47EB-A98D-BABAE0D58C92}"/>
              </a:ext>
            </a:extLst>
          </p:cNvPr>
          <p:cNvSpPr/>
          <p:nvPr/>
        </p:nvSpPr>
        <p:spPr>
          <a:xfrm>
            <a:off x="45740" y="3140968"/>
            <a:ext cx="31213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i="1" dirty="0">
                <a:latin typeface="AppleStorm" panose="02000603000000000000" pitchFamily="50" charset="0"/>
              </a:rPr>
              <a:t>#</a:t>
            </a:r>
            <a:r>
              <a:rPr lang="en-GB" sz="5400" b="1" i="1" dirty="0" err="1">
                <a:latin typeface="AppleStorm" panose="02000603000000000000" pitchFamily="50" charset="0"/>
              </a:rPr>
              <a:t>SadJoey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8822154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895112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Why PowerShell Gallery?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1341884" y="1628800"/>
            <a:ext cx="10441160" cy="380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Public or Private </a:t>
            </a:r>
            <a:r>
              <a:rPr lang="en-GB" sz="44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Nuget</a:t>
            </a:r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 Repository</a:t>
            </a:r>
            <a:b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r>
              <a:rPr lang="en-GB" sz="1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Share your Modules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Make them easier to find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1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Centralise deployment of Modules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9EEB-9A33-4072-89D6-0660A7F8946C}"/>
              </a:ext>
            </a:extLst>
          </p:cNvPr>
          <p:cNvSpPr/>
          <p:nvPr/>
        </p:nvSpPr>
        <p:spPr>
          <a:xfrm>
            <a:off x="1917948" y="5517232"/>
            <a:ext cx="7705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hlinkClick r:id="rId2"/>
              </a:rPr>
              <a:t>https://www.powershellgallery.com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1060952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144000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Why Plaster?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981844" y="1268760"/>
            <a:ext cx="10153128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8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Reusability</a:t>
            </a:r>
            <a:br>
              <a:rPr lang="en-GB" sz="48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r>
              <a:rPr lang="en-GB" sz="1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Parametrisation</a:t>
            </a:r>
            <a:br>
              <a:rPr lang="en-GB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1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Organisational requirements</a:t>
            </a:r>
            <a:br>
              <a:rPr lang="en-GB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1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8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If you are doing it more than once automate it </a:t>
            </a:r>
            <a:r>
              <a:rPr lang="en-GB" sz="4800" b="1" i="1" dirty="0">
                <a:solidFill>
                  <a:srgbClr val="FFFF00"/>
                </a:solidFill>
                <a:latin typeface="AppleStorm" panose="02000603000000000000" pitchFamily="50" charset="0"/>
                <a:sym typeface="Wingdings" panose="05000000000000000000" pitchFamily="2" charset="2"/>
              </a:rPr>
              <a:t></a:t>
            </a:r>
            <a:endParaRPr lang="en-GB" sz="3600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84742-72DB-4F4A-BCAC-5D628A096B85}"/>
              </a:ext>
            </a:extLst>
          </p:cNvPr>
          <p:cNvSpPr/>
          <p:nvPr/>
        </p:nvSpPr>
        <p:spPr>
          <a:xfrm>
            <a:off x="1053852" y="5817458"/>
            <a:ext cx="8860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hlinkClick r:id="rId3"/>
              </a:rPr>
              <a:t>https://sqldbawithabeard.com/?s=plaster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799076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9144000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Why Pester?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117747" y="1268760"/>
            <a:ext cx="11953329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Verify the code is working correctly</a:t>
            </a:r>
            <a:b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Provide design guidance - Support Refactoring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Document the code’s behaviour</a:t>
            </a:r>
            <a:br>
              <a:rPr lang="en-GB" sz="44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4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If you are doing it more than once automate it </a:t>
            </a:r>
            <a:r>
              <a:rPr lang="en-GB" sz="4400" b="1" i="1" dirty="0">
                <a:solidFill>
                  <a:srgbClr val="FFFF00"/>
                </a:solidFill>
                <a:latin typeface="AppleStorm" panose="02000603000000000000" pitchFamily="50" charset="0"/>
                <a:sym typeface="Wingdings" panose="05000000000000000000" pitchFamily="2" charset="2"/>
              </a:rPr>
              <a:t></a:t>
            </a:r>
            <a:br>
              <a:rPr lang="en-GB" sz="3600" b="1" i="1" dirty="0">
                <a:solidFill>
                  <a:srgbClr val="FFFF00"/>
                </a:solidFill>
                <a:latin typeface="AppleStorm" panose="02000603000000000000" pitchFamily="50" charset="0"/>
              </a:rPr>
            </a:br>
            <a:endParaRPr lang="en-GB" sz="3600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132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7892" y="332656"/>
            <a:ext cx="6870776" cy="1224136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GB" sz="6000" b="1" i="1" dirty="0">
                <a:latin typeface="ViAppleStorm"/>
              </a:rPr>
              <a:t>Visual Studio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17339-8C67-416C-859C-307BCE96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6" y="1700808"/>
            <a:ext cx="6211891" cy="432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27284-AC00-4367-825A-24F60238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220" y="1431678"/>
            <a:ext cx="8783943" cy="458961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8946231-A763-412A-A7A7-403BDA47FD3D}"/>
              </a:ext>
            </a:extLst>
          </p:cNvPr>
          <p:cNvSpPr txBox="1">
            <a:spLocks/>
          </p:cNvSpPr>
          <p:nvPr/>
        </p:nvSpPr>
        <p:spPr>
          <a:xfrm>
            <a:off x="13295212" y="0"/>
            <a:ext cx="8712968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Visual Studio Team Services</a:t>
            </a:r>
          </a:p>
        </p:txBody>
      </p:sp>
    </p:spTree>
    <p:extLst>
      <p:ext uri="{BB962C8B-B14F-4D97-AF65-F5344CB8AC3E}">
        <p14:creationId xmlns:p14="http://schemas.microsoft.com/office/powerpoint/2010/main" val="35224634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27284-AC00-4367-825A-24F60238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1556792"/>
            <a:ext cx="8783943" cy="458961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8946231-A763-412A-A7A7-403BDA47FD3D}"/>
              </a:ext>
            </a:extLst>
          </p:cNvPr>
          <p:cNvSpPr txBox="1">
            <a:spLocks/>
          </p:cNvSpPr>
          <p:nvPr/>
        </p:nvSpPr>
        <p:spPr>
          <a:xfrm>
            <a:off x="1737928" y="116632"/>
            <a:ext cx="8712968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Visual Studio Team Services</a:t>
            </a:r>
          </a:p>
        </p:txBody>
      </p:sp>
      <p:pic>
        <p:nvPicPr>
          <p:cNvPr id="1026" name="Picture 2" descr="https://azurecomcdn.azureedge.net/cvt-d1f9191f0befd8fbf9d8a25b3c12335de80a8841830b89cc42f6b8509381b029/images/page/services/devops/hero-images/index-hero.jpg">
            <a:extLst>
              <a:ext uri="{FF2B5EF4-FFF2-40B4-BE49-F238E27FC236}">
                <a16:creationId xmlns:a16="http://schemas.microsoft.com/office/drawing/2014/main" id="{DCEB71B1-0E55-4B7C-8691-C3D14F27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220" y="1556792"/>
            <a:ext cx="4680086" cy="401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13007180" y="0"/>
            <a:ext cx="8712968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29613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184" y="2921168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zurecomcdn.azureedge.net/cvt-d1f9191f0befd8fbf9d8a25b3c12335de80a8841830b89cc42f6b8509381b029/images/page/services/devops/hero-images/index-hero.jpg">
            <a:extLst>
              <a:ext uri="{FF2B5EF4-FFF2-40B4-BE49-F238E27FC236}">
                <a16:creationId xmlns:a16="http://schemas.microsoft.com/office/drawing/2014/main" id="{DCEB71B1-0E55-4B7C-8691-C3D14F27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104" y="1344960"/>
            <a:ext cx="5544616" cy="47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196903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1" y="1396404"/>
            <a:ext cx="11460261" cy="4065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572E-9E9C-4020-A175-0DFE86F1330B}"/>
              </a:ext>
            </a:extLst>
          </p:cNvPr>
          <p:cNvSpPr/>
          <p:nvPr/>
        </p:nvSpPr>
        <p:spPr>
          <a:xfrm>
            <a:off x="574759" y="5733256"/>
            <a:ext cx="11039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https://azure.microsoft.com/en-us/services/devops/</a:t>
            </a:r>
          </a:p>
        </p:txBody>
      </p:sp>
    </p:spTree>
    <p:extLst>
      <p:ext uri="{BB962C8B-B14F-4D97-AF65-F5344CB8AC3E}">
        <p14:creationId xmlns:p14="http://schemas.microsoft.com/office/powerpoint/2010/main" val="36668088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" r="65138" b="48633"/>
          <a:stretch/>
        </p:blipFill>
        <p:spPr>
          <a:xfrm>
            <a:off x="7585332" y="1315580"/>
            <a:ext cx="3906841" cy="2041412"/>
          </a:xfrm>
          <a:prstGeom prst="rect">
            <a:avLst/>
          </a:prstGeom>
        </p:spPr>
      </p:pic>
      <p:pic>
        <p:nvPicPr>
          <p:cNvPr id="5" name="Picture 2" descr="https://azurecomcdn.azureedge.net/cvt-d1f9191f0befd8fbf9d8a25b3c12335de80a8841830b89cc42f6b8509381b029/images/page/services/devops/hero-images/boards-hero.jpg">
            <a:extLst>
              <a:ext uri="{FF2B5EF4-FFF2-40B4-BE49-F238E27FC236}">
                <a16:creationId xmlns:a16="http://schemas.microsoft.com/office/drawing/2014/main" id="{46F77651-573D-43E9-90A3-9A9DB5B6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1321224"/>
            <a:ext cx="6768752" cy="48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0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1" y="1396404"/>
            <a:ext cx="11460261" cy="4065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572E-9E9C-4020-A175-0DFE86F1330B}"/>
              </a:ext>
            </a:extLst>
          </p:cNvPr>
          <p:cNvSpPr/>
          <p:nvPr/>
        </p:nvSpPr>
        <p:spPr>
          <a:xfrm>
            <a:off x="574759" y="5733256"/>
            <a:ext cx="11039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https://azure.microsoft.com/en-us/services/devops/</a:t>
            </a:r>
          </a:p>
        </p:txBody>
      </p:sp>
    </p:spTree>
    <p:extLst>
      <p:ext uri="{BB962C8B-B14F-4D97-AF65-F5344CB8AC3E}">
        <p14:creationId xmlns:p14="http://schemas.microsoft.com/office/powerpoint/2010/main" val="9510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" t="45359" r="65175" b="-260"/>
          <a:stretch/>
        </p:blipFill>
        <p:spPr>
          <a:xfrm>
            <a:off x="7462564" y="1245270"/>
            <a:ext cx="4102957" cy="2291742"/>
          </a:xfrm>
          <a:prstGeom prst="rect">
            <a:avLst/>
          </a:prstGeom>
        </p:spPr>
      </p:pic>
      <p:pic>
        <p:nvPicPr>
          <p:cNvPr id="7170" name="Picture 2" descr="https://azurecomcdn.azureedge.net/cvt-d1f9191f0befd8fbf9d8a25b3c12335de80a8841830b89cc42f6b8509381b029/images/page/services/devops/hero-images/testplans-hero.jpg">
            <a:extLst>
              <a:ext uri="{FF2B5EF4-FFF2-40B4-BE49-F238E27FC236}">
                <a16:creationId xmlns:a16="http://schemas.microsoft.com/office/drawing/2014/main" id="{BE8A46FB-1E03-4835-B36A-D35E7BCE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245270"/>
            <a:ext cx="6170651" cy="48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2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1" y="1396404"/>
            <a:ext cx="11460261" cy="4065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572E-9E9C-4020-A175-0DFE86F1330B}"/>
              </a:ext>
            </a:extLst>
          </p:cNvPr>
          <p:cNvSpPr/>
          <p:nvPr/>
        </p:nvSpPr>
        <p:spPr>
          <a:xfrm>
            <a:off x="574759" y="5733256"/>
            <a:ext cx="11039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https://azure.microsoft.com/en-us/services/devops/</a:t>
            </a:r>
          </a:p>
        </p:txBody>
      </p:sp>
    </p:spTree>
    <p:extLst>
      <p:ext uri="{BB962C8B-B14F-4D97-AF65-F5344CB8AC3E}">
        <p14:creationId xmlns:p14="http://schemas.microsoft.com/office/powerpoint/2010/main" val="306609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97" t="2" r="-137" b="45090"/>
          <a:stretch/>
        </p:blipFill>
        <p:spPr>
          <a:xfrm>
            <a:off x="7668000" y="1396404"/>
            <a:ext cx="4176000" cy="2232000"/>
          </a:xfrm>
          <a:prstGeom prst="rect">
            <a:avLst/>
          </a:prstGeom>
        </p:spPr>
      </p:pic>
      <p:pic>
        <p:nvPicPr>
          <p:cNvPr id="9218" name="Picture 2" descr="https://azurecomcdn.azureedge.net/cvt-d1f9191f0befd8fbf9d8a25b3c12335de80a8841830b89cc42f6b8509381b029/images/page/services/devops/hero-images/repos-hero.jpg">
            <a:extLst>
              <a:ext uri="{FF2B5EF4-FFF2-40B4-BE49-F238E27FC236}">
                <a16:creationId xmlns:a16="http://schemas.microsoft.com/office/drawing/2014/main" id="{945B986A-B113-4AFE-8D53-26287F51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396404"/>
            <a:ext cx="6515754" cy="383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1" y="1396404"/>
            <a:ext cx="11460261" cy="4065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572E-9E9C-4020-A175-0DFE86F1330B}"/>
              </a:ext>
            </a:extLst>
          </p:cNvPr>
          <p:cNvSpPr/>
          <p:nvPr/>
        </p:nvSpPr>
        <p:spPr>
          <a:xfrm>
            <a:off x="574759" y="5733256"/>
            <a:ext cx="11039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https://azure.microsoft.com/en-us/services/devops/</a:t>
            </a:r>
          </a:p>
        </p:txBody>
      </p:sp>
    </p:spTree>
    <p:extLst>
      <p:ext uri="{BB962C8B-B14F-4D97-AF65-F5344CB8AC3E}">
        <p14:creationId xmlns:p14="http://schemas.microsoft.com/office/powerpoint/2010/main" val="177143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4" t="51576" r="33461" b="-1171"/>
          <a:stretch/>
        </p:blipFill>
        <p:spPr>
          <a:xfrm>
            <a:off x="7822604" y="1340768"/>
            <a:ext cx="3924000" cy="2016000"/>
          </a:xfrm>
          <a:prstGeom prst="rect">
            <a:avLst/>
          </a:prstGeom>
        </p:spPr>
      </p:pic>
      <p:pic>
        <p:nvPicPr>
          <p:cNvPr id="11266" name="Picture 2" descr="https://azurecomcdn.azureedge.net/cvt-d1f9191f0befd8fbf9d8a25b3c12335de80a8841830b89cc42f6b8509381b029/images/page/services/devops/hero-images/artifacts-hero.jpg">
            <a:extLst>
              <a:ext uri="{FF2B5EF4-FFF2-40B4-BE49-F238E27FC236}">
                <a16:creationId xmlns:a16="http://schemas.microsoft.com/office/drawing/2014/main" id="{EB293894-D9D8-44B6-8855-91CF5A94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4" y="1340768"/>
            <a:ext cx="7014759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4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1" y="1396404"/>
            <a:ext cx="11460261" cy="4065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572E-9E9C-4020-A175-0DFE86F1330B}"/>
              </a:ext>
            </a:extLst>
          </p:cNvPr>
          <p:cNvSpPr/>
          <p:nvPr/>
        </p:nvSpPr>
        <p:spPr>
          <a:xfrm>
            <a:off x="574759" y="5733256"/>
            <a:ext cx="110393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https://azure.microsoft.com/en-us/services/devops/</a:t>
            </a:r>
          </a:p>
        </p:txBody>
      </p:sp>
    </p:spTree>
    <p:extLst>
      <p:ext uri="{BB962C8B-B14F-4D97-AF65-F5344CB8AC3E}">
        <p14:creationId xmlns:p14="http://schemas.microsoft.com/office/powerpoint/2010/main" val="11629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53B2F9C-DF80-4AF0-9E83-00E5FEE33E72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BEEEE-E23B-438D-A731-5271585A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4" t="1" r="33147" b="50404"/>
          <a:stretch/>
        </p:blipFill>
        <p:spPr>
          <a:xfrm>
            <a:off x="7678588" y="1340768"/>
            <a:ext cx="3960000" cy="2016000"/>
          </a:xfrm>
          <a:prstGeom prst="rect">
            <a:avLst/>
          </a:prstGeom>
        </p:spPr>
      </p:pic>
      <p:pic>
        <p:nvPicPr>
          <p:cNvPr id="13314" name="Picture 2" descr="https://azurecomcdn.azureedge.net/cvt-d1f9191f0befd8fbf9d8a25b3c12335de80a8841830b89cc42f6b8509381b029/images/page/services/devops/hero-images/pipelines-hero.jpg">
            <a:extLst>
              <a:ext uri="{FF2B5EF4-FFF2-40B4-BE49-F238E27FC236}">
                <a16:creationId xmlns:a16="http://schemas.microsoft.com/office/drawing/2014/main" id="{AB500E11-62B9-459D-8D4F-6E8F1C3A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340768"/>
            <a:ext cx="638205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79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6CB798-FB60-406E-AF01-0BABD33BBA5D}"/>
              </a:ext>
            </a:extLst>
          </p:cNvPr>
          <p:cNvSpPr txBox="1"/>
          <p:nvPr/>
        </p:nvSpPr>
        <p:spPr>
          <a:xfrm>
            <a:off x="2494012" y="5877272"/>
            <a:ext cx="69847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b="1" i="1" dirty="0">
                <a:latin typeface="ViAppleStorm"/>
              </a:rPr>
              <a:t>https://azure.microsoft.com/en-us/services/devops/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D8142-4628-4918-A975-964551DD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68760"/>
            <a:ext cx="10430081" cy="410240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73DD3D3-32D8-4BCE-90FB-43F9DD8D6BEE}"/>
              </a:ext>
            </a:extLst>
          </p:cNvPr>
          <p:cNvSpPr txBox="1">
            <a:spLocks/>
          </p:cNvSpPr>
          <p:nvPr/>
        </p:nvSpPr>
        <p:spPr>
          <a:xfrm>
            <a:off x="3574132" y="116632"/>
            <a:ext cx="5616624" cy="1224136"/>
          </a:xfrm>
          <a:prstGeom prst="rect">
            <a:avLst/>
          </a:prstGeom>
          <a:noFill/>
        </p:spPr>
        <p:txBody>
          <a:bodyPr vert="horz" lIns="36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en-GB" sz="6000" b="1" i="1" dirty="0">
                <a:latin typeface="ViAppleStorm"/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287318706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788" y="332656"/>
            <a:ext cx="13537504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5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What to do with Azure DevOps?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A359-F6FA-4005-AB5F-2A823243FB29}"/>
              </a:ext>
            </a:extLst>
          </p:cNvPr>
          <p:cNvSpPr txBox="1"/>
          <p:nvPr/>
        </p:nvSpPr>
        <p:spPr>
          <a:xfrm>
            <a:off x="477788" y="829619"/>
            <a:ext cx="11089232" cy="602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GB" sz="36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Unit Test with Build Step on merge to Development</a:t>
            </a:r>
            <a:br>
              <a:rPr lang="en-GB" sz="40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Update Module Number</a:t>
            </a:r>
            <a:br>
              <a:rPr lang="en-GB" sz="40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GB" sz="4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Sign Code with Certificate using Secure Files</a:t>
            </a:r>
            <a:br>
              <a:rPr lang="en-GB" sz="4000" b="1" i="1" dirty="0">
                <a:solidFill>
                  <a:srgbClr val="FFFF00"/>
                </a:solidFill>
                <a:latin typeface="AppleStorm" panose="02000603000000000000" pitchFamily="50" charset="0"/>
              </a:rPr>
            </a:br>
            <a:endParaRPr lang="en-GB" sz="4000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40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Publish to Gallery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6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b="1" i="1" dirty="0">
                <a:solidFill>
                  <a:srgbClr val="C00000"/>
                </a:solidFill>
                <a:latin typeface="AppleStorm" panose="02000603000000000000" pitchFamily="50" charset="0"/>
              </a:rPr>
              <a:t>If you are doing it more than once automate it </a:t>
            </a:r>
            <a:r>
              <a:rPr lang="en-GB" sz="3600" b="1" i="1" dirty="0">
                <a:solidFill>
                  <a:srgbClr val="C00000"/>
                </a:solidFill>
                <a:latin typeface="AppleStorm" panose="02000603000000000000" pitchFamily="50" charset="0"/>
                <a:sym typeface="Wingdings" panose="05000000000000000000" pitchFamily="2" charset="2"/>
              </a:rPr>
              <a:t></a:t>
            </a:r>
            <a:endParaRPr lang="en-GB" sz="3600" b="1" i="1" dirty="0">
              <a:solidFill>
                <a:srgbClr val="C00000"/>
              </a:solidFill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689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 – Enough Talk!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1632749" y="2152869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916832"/>
            <a:ext cx="231440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4310" y="142499"/>
            <a:ext cx="4222204" cy="778098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Summary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4294967295"/>
          </p:nvPr>
        </p:nvSpPr>
        <p:spPr>
          <a:xfrm>
            <a:off x="8361363" y="6237288"/>
            <a:ext cx="3827462" cy="563562"/>
          </a:xfrm>
        </p:spPr>
        <p:txBody>
          <a:bodyPr>
            <a:normAutofit fontScale="85000" lnSpcReduction="20000"/>
          </a:bodyPr>
          <a:lstStyle/>
          <a:p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9836" y="908720"/>
            <a:ext cx="1072919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Continuous Delivery of PowerShell Module to the Gallery is easy</a:t>
            </a:r>
            <a:br>
              <a:rPr lang="en-GB" sz="4400" b="1" i="1" dirty="0">
                <a:solidFill>
                  <a:srgbClr val="00B0F0"/>
                </a:solidFill>
                <a:latin typeface="AppleStorm" panose="02000603000000000000" pitchFamily="50" charset="0"/>
              </a:rPr>
            </a:br>
            <a:r>
              <a:rPr lang="en-GB" sz="44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Plaster can template your module framework </a:t>
            </a:r>
            <a:endParaRPr lang="en-GB" sz="44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  <a:p>
            <a:r>
              <a:rPr lang="en-GB" sz="44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Pester is a Unit Testing Framework for PowerShell</a:t>
            </a:r>
          </a:p>
          <a:p>
            <a:r>
              <a:rPr lang="en-GB" sz="4400" b="1" i="1" dirty="0">
                <a:solidFill>
                  <a:schemeClr val="accent5">
                    <a:lumMod val="75000"/>
                  </a:schemeClr>
                </a:solidFill>
                <a:latin typeface="AppleStorm" panose="02000603000000000000" pitchFamily="50" charset="0"/>
              </a:rPr>
              <a:t>Azure DevOps is free</a:t>
            </a:r>
          </a:p>
          <a:p>
            <a:r>
              <a:rPr lang="en-GB" sz="44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Have Fun – Create some modules today</a:t>
            </a:r>
          </a:p>
        </p:txBody>
      </p:sp>
    </p:spTree>
    <p:extLst>
      <p:ext uri="{BB962C8B-B14F-4D97-AF65-F5344CB8AC3E}">
        <p14:creationId xmlns:p14="http://schemas.microsoft.com/office/powerpoint/2010/main" val="264617260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F746FD-0AD1-4F96-86B7-93D6D8396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2F537-19B9-45BD-834B-8526178F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92" y="416385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76340757-2279-4651-A2F3-F17225EDF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7" y="5191451"/>
            <a:ext cx="12188825" cy="165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7AD37-FAC8-4F22-9EB8-415EAD49E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792" y="129790"/>
            <a:ext cx="2582634" cy="2160240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371A865-050E-47EB-9001-4D12F7396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772" y="4293096"/>
            <a:ext cx="8064896" cy="2076251"/>
          </a:xfrm>
        </p:spPr>
        <p:txBody>
          <a:bodyPr>
            <a:noAutofit/>
          </a:bodyPr>
          <a:lstStyle/>
          <a:p>
            <a:r>
              <a:rPr lang="de-DE" sz="3600" dirty="0">
                <a:latin typeface="AppleStorm" panose="02000603000000000000" pitchFamily="50" charset="0"/>
              </a:rPr>
              <a:t>Rob Sewell </a:t>
            </a:r>
            <a:br>
              <a:rPr lang="de-DE" sz="3600" dirty="0">
                <a:latin typeface="AppleStorm" panose="02000603000000000000" pitchFamily="50" charset="0"/>
              </a:rPr>
            </a:br>
            <a:r>
              <a:rPr lang="de-DE" sz="3600" dirty="0">
                <a:latin typeface="AppleStorm" panose="02000603000000000000" pitchFamily="50" charset="0"/>
              </a:rPr>
              <a:t>@sqldbawithbeard </a:t>
            </a:r>
            <a:br>
              <a:rPr lang="de-DE" sz="3600" dirty="0">
                <a:latin typeface="AppleStorm" panose="02000603000000000000" pitchFamily="50" charset="0"/>
              </a:rPr>
            </a:br>
            <a:r>
              <a:rPr lang="de-DE" sz="3600" dirty="0">
                <a:latin typeface="AppleStorm" panose="02000603000000000000" pitchFamily="50" charset="0"/>
              </a:rPr>
              <a:t>sqldbawith</a:t>
            </a:r>
            <a:r>
              <a:rPr lang="de-DE" sz="36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3600" dirty="0">
                <a:latin typeface="AppleStorm" panose="02000603000000000000" pitchFamily="50" charset="0"/>
              </a:rPr>
              <a:t>beard.com</a:t>
            </a:r>
          </a:p>
          <a:p>
            <a:r>
              <a:rPr lang="en-GB" sz="3600" dirty="0"/>
              <a:t>www.linkedin.com/in/robsewellsqldba</a:t>
            </a:r>
            <a:endParaRPr lang="de-DE" sz="3600" dirty="0">
              <a:latin typeface="AppleStorm" panose="02000603000000000000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4872CF-1D47-470C-B241-F4CE27DE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30FC1-EA09-4639-930C-22A447D63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1347075"/>
            <a:ext cx="2634492" cy="37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0" y="-6516"/>
            <a:ext cx="12242900" cy="6864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640A1-147A-4E74-8EEA-19F722D4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95" y="849407"/>
            <a:ext cx="5886234" cy="51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3904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898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5753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9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114" y="908720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405780" y="2492896"/>
            <a:ext cx="115932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E0A4"/>
              </a:solidFill>
            </a:endParaRPr>
          </a:p>
          <a:p>
            <a:r>
              <a:rPr lang="en-US" sz="4800" dirty="0">
                <a:solidFill>
                  <a:srgbClr val="FFE0A4"/>
                </a:solidFill>
              </a:rPr>
              <a:t>All My Presentations –</a:t>
            </a:r>
          </a:p>
          <a:p>
            <a:r>
              <a:rPr lang="en-US" sz="4800" dirty="0">
                <a:solidFill>
                  <a:srgbClr val="FFE0A4"/>
                </a:solidFill>
              </a:rPr>
              <a:t> </a:t>
            </a:r>
          </a:p>
          <a:p>
            <a:r>
              <a:rPr lang="en-US" sz="4400" dirty="0">
                <a:solidFill>
                  <a:srgbClr val="FFE0A4"/>
                </a:solidFill>
              </a:rPr>
              <a:t>GitHub.com/SQLDBAWithABeard/Presentations</a:t>
            </a:r>
          </a:p>
          <a:p>
            <a:endParaRPr lang="en-US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989</TotalTime>
  <Words>400</Words>
  <Application>Microsoft Office PowerPoint</Application>
  <PresentationFormat>Custom</PresentationFormat>
  <Paragraphs>119</Paragraphs>
  <Slides>35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AppleStorm</vt:lpstr>
      <vt:lpstr>Arial</vt:lpstr>
      <vt:lpstr>Calibri Light</vt:lpstr>
      <vt:lpstr>Consolas</vt:lpstr>
      <vt:lpstr>Corbel</vt:lpstr>
      <vt:lpstr>Ubuntu Mono</vt:lpstr>
      <vt:lpstr>ViAppleStorm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TO DO LIST</vt:lpstr>
      <vt:lpstr>What do we need?</vt:lpstr>
      <vt:lpstr>What do we need?</vt:lpstr>
      <vt:lpstr>Why PowerShell Module?</vt:lpstr>
      <vt:lpstr>Why PowerShell Gallery?</vt:lpstr>
      <vt:lpstr>Why PowerShell Gallery?</vt:lpstr>
      <vt:lpstr>Why Plaster?</vt:lpstr>
      <vt:lpstr>Why Pester?</vt:lpstr>
      <vt:lpstr>Visual Studio Online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do with Azure DevOps?</vt:lpstr>
      <vt:lpstr>Hey Beardy – Enough Talk!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44</cp:revision>
  <dcterms:created xsi:type="dcterms:W3CDTF">2017-05-28T09:19:37Z</dcterms:created>
  <dcterms:modified xsi:type="dcterms:W3CDTF">2019-05-22T11:23:00Z</dcterms:modified>
</cp:coreProperties>
</file>